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5" r:id="rId4"/>
  </p:sldMasterIdLst>
  <p:sldIdLst>
    <p:sldId id="272" r:id="rId5"/>
    <p:sldId id="271" r:id="rId6"/>
    <p:sldId id="257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7C533-E32E-4DC9-BCBF-3A7653747795}" v="14" dt="2023-05-08T12:06:33.841"/>
    <p1510:client id="{B8609F47-90E6-5D14-689F-E1D4A065B128}" v="49" dt="2023-04-27T11:39:44.915"/>
    <p1510:client id="{DCBB4AFB-D76B-44EE-B9F2-0CF78036BB98}" v="23" dt="2023-05-04T13:54:46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SMIN APARECIDA ZANOTI" userId="S::iasmin.zanoti@senaisp.edu.br::6c52627b-d7da-4442-b58d-59264577e156" providerId="AD" clId="Web-{9097C533-E32E-4DC9-BCBF-3A7653747795}"/>
    <pc:docChg chg="modSld">
      <pc:chgData name="IASMIN APARECIDA ZANOTI" userId="S::iasmin.zanoti@senaisp.edu.br::6c52627b-d7da-4442-b58d-59264577e156" providerId="AD" clId="Web-{9097C533-E32E-4DC9-BCBF-3A7653747795}" dt="2023-05-08T12:06:33.841" v="6" actId="1076"/>
      <pc:docMkLst>
        <pc:docMk/>
      </pc:docMkLst>
      <pc:sldChg chg="modSp">
        <pc:chgData name="IASMIN APARECIDA ZANOTI" userId="S::iasmin.zanoti@senaisp.edu.br::6c52627b-d7da-4442-b58d-59264577e156" providerId="AD" clId="Web-{9097C533-E32E-4DC9-BCBF-3A7653747795}" dt="2023-05-08T12:06:33.841" v="6" actId="1076"/>
        <pc:sldMkLst>
          <pc:docMk/>
          <pc:sldMk cId="1746783464" sldId="272"/>
        </pc:sldMkLst>
        <pc:spChg chg="mod">
          <ac:chgData name="IASMIN APARECIDA ZANOTI" userId="S::iasmin.zanoti@senaisp.edu.br::6c52627b-d7da-4442-b58d-59264577e156" providerId="AD" clId="Web-{9097C533-E32E-4DC9-BCBF-3A7653747795}" dt="2023-05-08T12:06:31.653" v="5" actId="20577"/>
          <ac:spMkLst>
            <pc:docMk/>
            <pc:sldMk cId="1746783464" sldId="272"/>
            <ac:spMk id="2" creationId="{F38BCDC2-2AA5-A479-7A81-9D40BE0354E4}"/>
          </ac:spMkLst>
        </pc:spChg>
        <pc:spChg chg="mod">
          <ac:chgData name="IASMIN APARECIDA ZANOTI" userId="S::iasmin.zanoti@senaisp.edu.br::6c52627b-d7da-4442-b58d-59264577e156" providerId="AD" clId="Web-{9097C533-E32E-4DC9-BCBF-3A7653747795}" dt="2023-05-08T12:06:33.841" v="6" actId="1076"/>
          <ac:spMkLst>
            <pc:docMk/>
            <pc:sldMk cId="1746783464" sldId="272"/>
            <ac:spMk id="4" creationId="{CD799E85-2606-4BB0-BEBF-AF23D4B1939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397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206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357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3257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2273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452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865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050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7119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2616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921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7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ubunlog.com/pt/cifrar-disco-duro-la-instalacion-ubunt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ena.io/etcher/" TargetMode="External"/><Relationship Id="rId2" Type="http://schemas.openxmlformats.org/officeDocument/2006/relationships/hyperlink" Target="https://tecnoblog.net/368655/como-criar-um-pendrive-bootavel-com-uma-distro-do-linu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tecnoblog.net/215377/boot-pen-drive-windows-ma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799E85-2606-4BB0-BEBF-AF23D4B1939D}"/>
              </a:ext>
            </a:extLst>
          </p:cNvPr>
          <p:cNvSpPr/>
          <p:nvPr/>
        </p:nvSpPr>
        <p:spPr>
          <a:xfrm>
            <a:off x="1994242" y="1288730"/>
            <a:ext cx="4879862" cy="530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Instalação de Linux Ubuntu</a:t>
            </a:r>
            <a:endParaRPr lang="pt-B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38BCDC2-2AA5-A479-7A81-9D40BE0354E4}"/>
              </a:ext>
            </a:extLst>
          </p:cNvPr>
          <p:cNvSpPr txBox="1"/>
          <p:nvPr/>
        </p:nvSpPr>
        <p:spPr>
          <a:xfrm>
            <a:off x="1019194" y="6190734"/>
            <a:ext cx="31334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Iasmin </a:t>
            </a:r>
            <a:r>
              <a:rPr lang="pt-BR" dirty="0" err="1"/>
              <a:t>zanoti</a:t>
            </a:r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4678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771787" y="1113826"/>
            <a:ext cx="3700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Criptografe se quiser seu disco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366373" y="2551837"/>
            <a:ext cx="40546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 próximo passo, você pode optar por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criptografar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os dados salvos no disco. Se escolher esse caminho, crie uma chave de segurança e uma chave de recuperação.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60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717172" y="1327558"/>
            <a:ext cx="2458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Acerte seu relógio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403041" y="2170057"/>
            <a:ext cx="40515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Estamos quase no fim, mas ainda faltam alguns detalhes. Escolha o lugar onde você vive para ajustar o fuso horário. Geralmente esse processo é automático — o sistema detecta automaticamente sua localização caso esteja conectado à internet — mas ajustes podem ser necessários.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Tela de escolha de fuso horário">
            <a:extLst>
              <a:ext uri="{FF2B5EF4-FFF2-40B4-BE49-F238E27FC236}">
                <a16:creationId xmlns:a16="http://schemas.microsoft.com/office/drawing/2014/main" id="{5A366D47-BA56-421E-98BF-C3B31A2E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41" y="1696890"/>
            <a:ext cx="5802241" cy="435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59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584636" y="132755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Configure o acesso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705046" y="2690336"/>
            <a:ext cx="35313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Agora é hora de colocar seu nome, o nome do computador, escolher um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colocar uma senha no sistema.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Tela para configuração de usuário">
            <a:extLst>
              <a:ext uri="{FF2B5EF4-FFF2-40B4-BE49-F238E27FC236}">
                <a16:creationId xmlns:a16="http://schemas.microsoft.com/office/drawing/2014/main" id="{3973814F-B540-41A2-9730-D95A981A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59" y="1327558"/>
            <a:ext cx="6177094" cy="46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1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245005" y="1377892"/>
            <a:ext cx="29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11-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Aguarde a finalização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366690" y="3021781"/>
            <a:ext cx="4147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/>
              <a:t>Pronto! É só esperar a instalação ser concluída.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Tela de instalação do Ubuntu">
            <a:extLst>
              <a:ext uri="{FF2B5EF4-FFF2-40B4-BE49-F238E27FC236}">
                <a16:creationId xmlns:a16="http://schemas.microsoft.com/office/drawing/2014/main" id="{13466F3A-2CDD-4BC6-8A9F-02D03476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08" y="1377892"/>
            <a:ext cx="6353262" cy="47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42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D2890-77F6-42E5-AB9C-B6C6DDF7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31" y="568962"/>
            <a:ext cx="2380479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>Ubuntu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2911A-0EAA-4100-BCA4-77F74A706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47" y="1787623"/>
            <a:ext cx="3331595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830" indent="0" algn="just">
              <a:buNone/>
            </a:pPr>
            <a:r>
              <a:rPr lang="pt-BR" dirty="0">
                <a:effectLst/>
              </a:rPr>
              <a:t>Ubuntu é funcional para uso em desktop e servidor</a:t>
            </a:r>
            <a:r>
              <a:rPr lang="pt-BR" dirty="0"/>
              <a:t>, é constantemente atualizado em ciclos, possui uma interface simples, possui uma comunidade ativa, tem uma liberdade de personalização e funciona</a:t>
            </a:r>
            <a:r>
              <a:rPr lang="pt-BR" dirty="0">
                <a:effectLst/>
              </a:rPr>
              <a:t> em computadores simples.</a:t>
            </a:r>
            <a:endParaRPr lang="pt-BR" dirty="0"/>
          </a:p>
          <a:p>
            <a:pPr marL="3683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74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5A25190-CD07-4EA5-BFE0-06C02DB1CD28}"/>
              </a:ext>
            </a:extLst>
          </p:cNvPr>
          <p:cNvSpPr/>
          <p:nvPr/>
        </p:nvSpPr>
        <p:spPr>
          <a:xfrm>
            <a:off x="1077180" y="1199683"/>
            <a:ext cx="3544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1- Faça o download do Ubuntu</a:t>
            </a:r>
            <a:endParaRPr lang="pt-BR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m 4" descr="Tela de download">
            <a:extLst>
              <a:ext uri="{FF2B5EF4-FFF2-40B4-BE49-F238E27FC236}">
                <a16:creationId xmlns:a16="http://schemas.microsoft.com/office/drawing/2014/main" id="{79C42D05-FF48-4EC7-AA67-12F2B6603C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63" y="1569015"/>
            <a:ext cx="5198754" cy="39844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2D4C269-3EC0-47E9-A88D-176CCEFD414E}"/>
              </a:ext>
            </a:extLst>
          </p:cNvPr>
          <p:cNvSpPr/>
          <p:nvPr/>
        </p:nvSpPr>
        <p:spPr>
          <a:xfrm>
            <a:off x="478656" y="1777927"/>
            <a:ext cx="3942341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Se você é um usuário iniciante ou se só quer um sistema que funcione sem grandes problemas, é melhor baixar a versão LTS (</a:t>
            </a:r>
            <a:r>
              <a:rPr lang="pt-BR" dirty="0" err="1">
                <a:latin typeface="Arial" panose="020B0604020202020204" pitchFamily="34" charset="0"/>
                <a:ea typeface="Times New Roman" panose="02020603050405020304" pitchFamily="18" charset="0"/>
              </a:rPr>
              <a:t>long-term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pt-BR" dirty="0" err="1">
                <a:latin typeface="Arial" panose="020B0604020202020204" pitchFamily="34" charset="0"/>
                <a:ea typeface="Times New Roman" panose="02020603050405020304" pitchFamily="18" charset="0"/>
              </a:rPr>
              <a:t>support</a:t>
            </a:r>
            <a:r>
              <a:rPr lang="pt-BR" dirty="0">
                <a:latin typeface="Arial" panose="020B0604020202020204" pitchFamily="34" charset="0"/>
                <a:ea typeface="Times New Roman" panose="02020603050405020304" pitchFamily="18" charset="0"/>
              </a:rPr>
              <a:t>). Ela tem atualizações menos frequentes, mas é mais estável e tem um suporte mais longo.</a:t>
            </a:r>
          </a:p>
          <a:p>
            <a:pPr marL="457200" algn="just"/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Link:</a:t>
            </a:r>
            <a:r>
              <a:rPr lang="pt-BR" u="sng" dirty="0">
                <a:solidFill>
                  <a:srgbClr val="FFC000"/>
                </a:solidFill>
                <a:latin typeface="Arial"/>
                <a:ea typeface="Times New Roman" panose="02020603050405020304" pitchFamily="18" charset="0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https://ubuntu.com/download/desktop</a:t>
            </a:r>
            <a:r>
              <a:rPr lang="pt-BR" dirty="0">
                <a:solidFill>
                  <a:srgbClr val="FFC000"/>
                </a:solidFill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endParaRPr lang="pt-BR" sz="2000" dirty="0">
              <a:solidFill>
                <a:srgbClr val="FFC000"/>
              </a:solidFill>
              <a:effectLst/>
              <a:latin typeface="Times New Roman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42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077180" y="1199683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2- Crie um disco </a:t>
            </a:r>
            <a:r>
              <a:rPr lang="pt-BR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bootável</a:t>
            </a:r>
            <a:endParaRPr lang="pt-B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394768" y="1687999"/>
            <a:ext cx="4059786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algn="just"/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A imagem de disco do Ubuntu é um arquivo </a:t>
            </a:r>
            <a:r>
              <a:rPr lang="pt-BR" b="1" dirty="0" err="1">
                <a:latin typeface="Arial"/>
                <a:ea typeface="Times New Roman" panose="02020603050405020304" pitchFamily="18" charset="0"/>
                <a:cs typeface="Arial"/>
              </a:rPr>
              <a:t>iso</a:t>
            </a:r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, e infelizmente não dá para simplesmente rodá-la no seu computador. Você precisa </a:t>
            </a:r>
            <a:r>
              <a:rPr lang="pt-BR" dirty="0">
                <a:solidFill>
                  <a:srgbClr val="FFC000"/>
                </a:solidFill>
                <a:latin typeface="Arial"/>
                <a:ea typeface="Times New Roman" panose="02020603050405020304" pitchFamily="18" charset="0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criar um disco bootável</a:t>
            </a:r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, e a forma mais fácil de fazer isso é com um drive USB. O site oficial do sistema recomenda usar o</a:t>
            </a:r>
            <a:r>
              <a:rPr lang="pt-BR" dirty="0">
                <a:solidFill>
                  <a:srgbClr val="FFC000"/>
                </a:solidFill>
                <a:latin typeface="Arial"/>
                <a:ea typeface="Times New Roman" panose="02020603050405020304" pitchFamily="18" charset="0"/>
                <a:cs typeface="Arial"/>
              </a:rPr>
              <a:t> </a:t>
            </a:r>
            <a:r>
              <a:rPr lang="pt-BR" u="sng" dirty="0">
                <a:solidFill>
                  <a:srgbClr val="FFC000"/>
                </a:solidFill>
                <a:latin typeface="Arial"/>
                <a:ea typeface="Times New Roman" panose="02020603050405020304" pitchFamily="18" charset="0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balenaEtcher</a:t>
            </a:r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 para criar esse disco. O programa é compatível com Linux, Windows e MacOS. Após instalar o software, escolha a imagem, selecione o </a:t>
            </a:r>
            <a:r>
              <a:rPr lang="pt-BR" dirty="0" err="1">
                <a:latin typeface="Arial"/>
                <a:ea typeface="Times New Roman" panose="02020603050405020304" pitchFamily="18" charset="0"/>
                <a:cs typeface="Arial"/>
              </a:rPr>
              <a:t>pendrive</a:t>
            </a:r>
            <a:r>
              <a:rPr lang="pt-BR" dirty="0">
                <a:latin typeface="Arial"/>
                <a:ea typeface="Times New Roman" panose="02020603050405020304" pitchFamily="18" charset="0"/>
                <a:cs typeface="Arial"/>
              </a:rPr>
              <a:t> e clique no botão “Flash!”.</a:t>
            </a:r>
            <a:endParaRPr lang="pt-BR" sz="2000" dirty="0">
              <a:effectLst/>
              <a:latin typeface="Arial"/>
              <a:ea typeface="Times New Roman" panose="02020603050405020304" pitchFamily="18" charset="0"/>
              <a:cs typeface="Arial"/>
            </a:endParaRPr>
          </a:p>
        </p:txBody>
      </p:sp>
      <p:pic>
        <p:nvPicPr>
          <p:cNvPr id="8" name="Imagem 7" descr="Tela do balenaEtcher, software para criar o disco bootável">
            <a:extLst>
              <a:ext uri="{FF2B5EF4-FFF2-40B4-BE49-F238E27FC236}">
                <a16:creationId xmlns:a16="http://schemas.microsoft.com/office/drawing/2014/main" id="{32DEE84F-FE70-4C7A-9BD4-3E16C84A631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7" y="1339749"/>
            <a:ext cx="5114687" cy="4178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63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520431" y="1229102"/>
            <a:ext cx="267252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Reinicie para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bootar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tabLst>
                <a:tab pos="457200" algn="l"/>
              </a:tabLst>
            </a:pP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570937" y="1567656"/>
            <a:ext cx="41862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Agora é hora de rodar o disco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bootável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Reinicie o computador com o drive USB plugado. O sistema deve reconhecer e usar aquele disco na hora da inicialização. Se isso não ocorrer, você vai precisar entrar nas configurações para </a:t>
            </a:r>
            <a:r>
              <a:rPr lang="pt-BR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escolher a opção de dar boot no </a:t>
            </a:r>
            <a:r>
              <a:rPr lang="pt-BR" u="sng" dirty="0" err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pendrive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. Tente apertar várias vezes o F12 ou o botão “delete” durante o boot para acessar o menu e então acessar a parte do boot e colocar a USB como prioridade. Seu computador, porém, pode ter um caminho diferente para esses ajustes.</a:t>
            </a:r>
          </a:p>
        </p:txBody>
      </p:sp>
      <p:pic>
        <p:nvPicPr>
          <p:cNvPr id="5" name="Imagem 4" descr="Boot Menu">
            <a:extLst>
              <a:ext uri="{FF2B5EF4-FFF2-40B4-BE49-F238E27FC236}">
                <a16:creationId xmlns:a16="http://schemas.microsoft.com/office/drawing/2014/main" id="{3931BB1C-E2A3-4FE9-B931-7F81384AB4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700" y="2212578"/>
            <a:ext cx="4711342" cy="2770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D8BACD8-DA94-4558-860F-B358A36EDE22}"/>
              </a:ext>
            </a:extLst>
          </p:cNvPr>
          <p:cNvCxnSpPr>
            <a:cxnSpLocks/>
          </p:cNvCxnSpPr>
          <p:nvPr/>
        </p:nvCxnSpPr>
        <p:spPr>
          <a:xfrm flipH="1">
            <a:off x="7491370" y="3145872"/>
            <a:ext cx="6878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9100B7-ED5E-4D56-B944-ED144E7DB2F4}"/>
              </a:ext>
            </a:extLst>
          </p:cNvPr>
          <p:cNvSpPr txBox="1"/>
          <p:nvPr/>
        </p:nvSpPr>
        <p:spPr>
          <a:xfrm>
            <a:off x="6386700" y="4983288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“Exemplo de terminal para boot.”</a:t>
            </a:r>
          </a:p>
        </p:txBody>
      </p:sp>
    </p:spTree>
    <p:extLst>
      <p:ext uri="{BB962C8B-B14F-4D97-AF65-F5344CB8AC3E}">
        <p14:creationId xmlns:p14="http://schemas.microsoft.com/office/powerpoint/2010/main" val="357008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459008" y="1250017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4-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Comece a instalação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386377" y="2413337"/>
            <a:ext cx="40849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tudo der certo, você verá uma tela de boas vindas do Ubuntu. É possível testar um pouco o sistema diretamente do drive USB ou instalá-lo diretamente no disco da máquina. Vamos com a segunda opção.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ela de instalação">
            <a:extLst>
              <a:ext uri="{FF2B5EF4-FFF2-40B4-BE49-F238E27FC236}">
                <a16:creationId xmlns:a16="http://schemas.microsoft.com/office/drawing/2014/main" id="{49C08C3A-D7C6-492B-AF26-C10040547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986" y="1327558"/>
            <a:ext cx="5958979" cy="44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64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577950" y="1327558"/>
            <a:ext cx="4737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5-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Escolha o idioma e configure o teclado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369600" y="2690335"/>
            <a:ext cx="41101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Ao clicar em Instalar, um assistente aparecerá. Primeiro, você deverá configurar o idioma do sistema e fazer um processo rápido para que o software reconheça seu teclado.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ela de configuração de idioma e teclado">
            <a:extLst>
              <a:ext uri="{FF2B5EF4-FFF2-40B4-BE49-F238E27FC236}">
                <a16:creationId xmlns:a16="http://schemas.microsoft.com/office/drawing/2014/main" id="{5DEBE9A6-172B-40D1-8F1C-F5FB4C482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93" y="1327558"/>
            <a:ext cx="6504264" cy="48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7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347391" y="1327558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Configure sua instalação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0" y="1582340"/>
            <a:ext cx="51223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Depois, é preciso escolher se você quer uma instalação completa, com todos os programas do sistema, ou mínima, apenas com utilitários básicos e navegador, podendo instalar depois o que preferir.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Também é preciso dizer se você quer baixar as atualizações durante a instalação para economizar tempo e se prefere incluir software de terceiros para gráficos, Wi-Fi e alguns formatos de mídia. Essa opção é interessante para quem tem uma placa de vídeo dedicada.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Tela de escolha de tipo de instalação">
            <a:extLst>
              <a:ext uri="{FF2B5EF4-FFF2-40B4-BE49-F238E27FC236}">
                <a16:creationId xmlns:a16="http://schemas.microsoft.com/office/drawing/2014/main" id="{EB23F397-4DA1-400D-9214-638BF1B9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24" y="1327558"/>
            <a:ext cx="6543414" cy="49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AC6374-76EB-4238-8A8C-90932EED8A71}"/>
              </a:ext>
            </a:extLst>
          </p:cNvPr>
          <p:cNvSpPr/>
          <p:nvPr/>
        </p:nvSpPr>
        <p:spPr>
          <a:xfrm>
            <a:off x="1090911" y="1327558"/>
            <a:ext cx="3711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tabLst>
                <a:tab pos="457200" algn="l"/>
              </a:tabLst>
            </a:pP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7-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Escolha o disco ou a partição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9D3BD7E-775E-4C0B-80B5-7041E58220FE}"/>
              </a:ext>
            </a:extLst>
          </p:cNvPr>
          <p:cNvSpPr/>
          <p:nvPr/>
        </p:nvSpPr>
        <p:spPr>
          <a:xfrm>
            <a:off x="-55072" y="1910159"/>
            <a:ext cx="60032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Agora, é hora de escolher em que disco do seu computador você quer instalar. A opção padrão é apagar tudo e instalar o sistema. 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Atenção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se você tem Windows,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ou outro Linux instalado, ele será deletado caso você opte pelo caminho default.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alternativa é criar ou modificar as partições. Esse é um processo que merece cuidado, porque você também pode perder dados já salvos.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Neste tutorial, vamos com a primeira opção, que é mais simples. A segunda pode ser útil para quem quer manter dois sistemas operacionais instalados no computador, como dual boot de Windows e Linux.</a:t>
            </a:r>
            <a:endParaRPr lang="pt-BR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ela de escolha de disco ou partição">
            <a:extLst>
              <a:ext uri="{FF2B5EF4-FFF2-40B4-BE49-F238E27FC236}">
                <a16:creationId xmlns:a16="http://schemas.microsoft.com/office/drawing/2014/main" id="{5F7297F4-A6A3-400C-AAB3-67B2549F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36" y="1512224"/>
            <a:ext cx="5553512" cy="41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9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1" ma:contentTypeDescription="Crie um novo documento." ma:contentTypeScope="" ma:versionID="84f735339fa5d9bc51314b01991505c8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c80fbd51bb440cacf82bc1ba2e21deb3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FEFD1E-BB63-464E-B133-0EA05E72EF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a5306-e6dd-4ffd-a4b5-406a020ecf71"/>
    <ds:schemaRef ds:uri="c618358a-2d51-43bb-85e1-65860a5d8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2B4B96-0543-4766-8E8E-B3049BFE0885}">
  <ds:schemaRefs>
    <ds:schemaRef ds:uri="http://schemas.microsoft.com/office/2006/metadata/properties"/>
    <ds:schemaRef ds:uri="http://schemas.microsoft.com/office/infopath/2007/PartnerControls"/>
    <ds:schemaRef ds:uri="e90a5306-e6dd-4ffd-a4b5-406a020ecf71"/>
    <ds:schemaRef ds:uri="c618358a-2d51-43bb-85e1-65860a5d8c88"/>
  </ds:schemaRefs>
</ds:datastoreItem>
</file>

<file path=customXml/itemProps3.xml><?xml version="1.0" encoding="utf-8"?>
<ds:datastoreItem xmlns:ds="http://schemas.openxmlformats.org/officeDocument/2006/customXml" ds:itemID="{8237DF92-386F-47AF-B1DA-AC6CD94049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56</TotalTime>
  <Words>740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Atlas</vt:lpstr>
      <vt:lpstr>Apresentação do PowerPoint</vt:lpstr>
      <vt:lpstr>Ubuntu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CRUZ</dc:creator>
  <cp:lastModifiedBy>CAI</cp:lastModifiedBy>
  <cp:revision>46</cp:revision>
  <dcterms:created xsi:type="dcterms:W3CDTF">2023-03-20T11:36:56Z</dcterms:created>
  <dcterms:modified xsi:type="dcterms:W3CDTF">2023-05-08T12:06:34Z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  <property fmtid="{D5CDD505-2E9C-101B-9397-08002B2CF9AE}" pid="3" name="MediaServiceImageTags">
    <vt:lpwstr/>
  </property>
</Properties>
</file>